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58" r:id="rId5"/>
    <p:sldId id="259" r:id="rId7"/>
    <p:sldId id="260" r:id="rId8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-2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81603-D820-4D16-8B61-397A901D38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46544-5002-4E82-AE2D-D57458AB140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分支指令转移和目标地址在执行阶段完成后才知道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46544-5002-4E82-AE2D-D57458AB14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允许转发和旁路后，分支指令结果和目标地址在</a:t>
            </a:r>
            <a:r>
              <a:rPr lang="en-US" altLang="zh-CN" dirty="0" smtClean="0"/>
              <a:t>ID</a:t>
            </a:r>
            <a:r>
              <a:rPr lang="zh-CN" altLang="en-US" dirty="0" smtClean="0"/>
              <a:t>阶段就知道</a:t>
            </a:r>
            <a:r>
              <a:rPr lang="zh-CN" altLang="en-US" baseline="0" dirty="0" smtClean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46544-5002-4E82-AE2D-D57458AB14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 smtClean="0"/>
              <a:t>允许转发和旁路后，分支指令结果和目标地址在</a:t>
            </a:r>
            <a:r>
              <a:rPr lang="en-US" altLang="zh-CN" dirty="0" smtClean="0"/>
              <a:t>ID</a:t>
            </a:r>
            <a:r>
              <a:rPr lang="zh-CN" altLang="en-US" smtClean="0"/>
              <a:t>阶段就知道</a:t>
            </a:r>
            <a:r>
              <a:rPr lang="zh-CN" altLang="en-US" baseline="0" smtClean="0"/>
              <a:t> </a:t>
            </a:r>
            <a:endParaRPr lang="zh-CN" altLang="en-US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46544-5002-4E82-AE2D-D57458AB14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589DE-94FE-451D-8632-C3F163BCDC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97DF5-0927-4341-9E9B-7F26BE5A7F7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4a"/><Relationship Id="rId2" Type="http://schemas.openxmlformats.org/officeDocument/2006/relationships/audio" Target="../media/media1.m4a"/><Relationship Id="rId1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media" Target="../media/media2.m4a"/><Relationship Id="rId3" Type="http://schemas.openxmlformats.org/officeDocument/2006/relationships/audio" Target="../media/media2.m4a"/><Relationship Id="rId2" Type="http://schemas.openxmlformats.org/officeDocument/2006/relationships/image" Target="../media/image4.emf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3.m4a"/><Relationship Id="rId2" Type="http://schemas.openxmlformats.org/officeDocument/2006/relationships/audio" Target="../media/media3.m4a"/><Relationship Id="rId1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4.m4a"/><Relationship Id="rId2" Type="http://schemas.openxmlformats.org/officeDocument/2006/relationships/audio" Target="../media/media4.m4a"/><Relationship Id="rId1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5.m4a"/><Relationship Id="rId2" Type="http://schemas.openxmlformats.org/officeDocument/2006/relationships/audio" Target="../media/media5.m4a"/><Relationship Id="rId1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4535" y="354842"/>
            <a:ext cx="9399136" cy="234984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320583" y="3132956"/>
            <a:ext cx="2706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R3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初始值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=R2+396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3930555"/>
            <a:ext cx="12192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ea"/>
              <a:buAutoNum type="circleNumDbPlain"/>
            </a:pP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列出所有数据相关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ea"/>
              <a:buAutoNum type="circleNumDbPlain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画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出该指令序列在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段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RISC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流水线的执行时序。假设流水线没有转发和旁路。寄存器堆写和读可以在一个周期内完成（先写后读）。并且计算花费的总时钟周期。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ea"/>
              <a:buAutoNum type="circleNumDbPlain"/>
            </a:pP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假设流水线有转发和旁路，画出指令序列在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段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RISC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流水线的执行时序。分支指令预测为转移不成功。计算这种情况下花费的总时钟周期。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ea"/>
              <a:buAutoNum type="circleNumDbPlain"/>
            </a:pP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假设流水线有转发和旁路，画出指令序列在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段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RISC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流水线的执行时序。分支指令预测为转移成功。计算这种情况下花费的总时钟周期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墨迹 1"/>
          <p:cNvSpPr/>
          <p:nvPr/>
        </p:nvSpPr>
        <p:spPr bwMode="auto">
          <a:xfrm>
            <a:off x="1384200" y="758880"/>
            <a:ext cx="9831960" cy="5036760"/>
          </a:xfrm>
          <a:prstGeom prst="rect">
            <a:avLst/>
          </a:prstGeom>
        </p:spPr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504"/>
    </mc:Choice>
    <mc:Fallback>
      <p:transition spd="slow" advTm="163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7430" y="409922"/>
            <a:ext cx="9394750" cy="23532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9331" y="4180540"/>
            <a:ext cx="2947046" cy="236278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654218" y="3780430"/>
            <a:ext cx="9897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第</a:t>
            </a:r>
            <a:r>
              <a:rPr lang="en-US" altLang="zh-CN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①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问</a:t>
            </a:r>
            <a:endParaRPr lang="zh-CN" altLang="en-US" sz="2000" dirty="0"/>
          </a:p>
        </p:txBody>
      </p:sp>
      <p:sp>
        <p:nvSpPr>
          <p:cNvPr id="5" name="墨迹 4"/>
          <p:cNvSpPr/>
          <p:nvPr/>
        </p:nvSpPr>
        <p:spPr bwMode="auto">
          <a:xfrm>
            <a:off x="2589480" y="660960"/>
            <a:ext cx="5992200" cy="5831280"/>
          </a:xfrm>
          <a:prstGeom prst="rect">
            <a:avLst/>
          </a:prstGeom>
        </p:spPr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043"/>
    </mc:Choice>
    <mc:Fallback>
      <p:transition spd="slow" advTm="188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9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18077"/>
            <a:ext cx="12192000" cy="394788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07726" y="5439428"/>
            <a:ext cx="51997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R3</a:t>
            </a:r>
            <a:r>
              <a:rPr lang="zh-CN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初始值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=R2+396,  </a:t>
            </a:r>
            <a:r>
              <a:rPr lang="zh-CN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迭代步为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99</a:t>
            </a:r>
            <a:r>
              <a:rPr lang="zh-CN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   </a:t>
            </a:r>
            <a:endParaRPr lang="en-US" altLang="zh-C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zh-CN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总时钟周期  </a:t>
            </a:r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altLang="zh-CN" sz="2400" dirty="0" smtClean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×99+2=1586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墨迹 3"/>
          <p:cNvSpPr/>
          <p:nvPr/>
        </p:nvSpPr>
        <p:spPr bwMode="auto">
          <a:xfrm>
            <a:off x="375120" y="758880"/>
            <a:ext cx="11564280" cy="5492160"/>
          </a:xfrm>
          <a:prstGeom prst="rect">
            <a:avLst/>
          </a:prstGeom>
        </p:spPr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768"/>
    </mc:Choice>
    <mc:Fallback>
      <p:transition spd="slow" advTm="271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0829" y="234388"/>
            <a:ext cx="11635750" cy="4560423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784804" y="5381810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总时钟周期  </a:t>
            </a:r>
            <a:r>
              <a:rPr lang="en-US" altLang="zh-CN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altLang="zh-CN" sz="2400" dirty="0" smtClean="0">
                <a:solidFill>
                  <a:prstClr val="black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×99+3=894</a:t>
            </a:r>
            <a:endParaRPr lang="zh-CN" altLang="en-US" dirty="0"/>
          </a:p>
        </p:txBody>
      </p:sp>
      <p:sp>
        <p:nvSpPr>
          <p:cNvPr id="4" name="墨迹 3"/>
          <p:cNvSpPr/>
          <p:nvPr/>
        </p:nvSpPr>
        <p:spPr bwMode="auto">
          <a:xfrm>
            <a:off x="1276920" y="258840"/>
            <a:ext cx="8849880" cy="5563800"/>
          </a:xfrm>
          <a:prstGeom prst="rect">
            <a:avLst/>
          </a:prstGeom>
        </p:spPr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333"/>
    </mc:Choice>
    <mc:Fallback>
      <p:transition spd="slow" advTm="231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941" y="150125"/>
            <a:ext cx="10619527" cy="450961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29962" y="5436401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总时钟周期  </a:t>
            </a:r>
            <a:r>
              <a:rPr lang="en-US" altLang="zh-CN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altLang="zh-CN" sz="2400" dirty="0" smtClean="0">
                <a:solidFill>
                  <a:prstClr val="black"/>
                </a:solidFill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×99+4=796</a:t>
            </a:r>
            <a:endParaRPr lang="zh-CN" altLang="en-US" dirty="0"/>
          </a:p>
        </p:txBody>
      </p:sp>
      <p:sp>
        <p:nvSpPr>
          <p:cNvPr id="4" name="墨迹 3"/>
          <p:cNvSpPr/>
          <p:nvPr/>
        </p:nvSpPr>
        <p:spPr bwMode="auto">
          <a:xfrm>
            <a:off x="6215040" y="223200"/>
            <a:ext cx="3840120" cy="5688720"/>
          </a:xfrm>
          <a:prstGeom prst="rect">
            <a:avLst/>
          </a:prstGeom>
        </p:spPr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29"/>
    </mc:Choice>
    <mc:Fallback>
      <p:transition spd="slow" advTm="94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commondata" val="eyJoZGlkIjoiMDNmNWUwMmRmMGQ2MzIxYzg4ZDZmYWFkMDFhMmE2Y2Y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316</Words>
  <Application>WPS 演示</Application>
  <PresentationFormat>宽屏</PresentationFormat>
  <Paragraphs>16</Paragraphs>
  <Slides>5</Slides>
  <Notes>3</Notes>
  <HiddenSlides>0</HiddenSlides>
  <MMClips>5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5" baseType="lpstr">
      <vt:lpstr>Arial</vt:lpstr>
      <vt:lpstr>宋体</vt:lpstr>
      <vt:lpstr>Wingdings</vt:lpstr>
      <vt:lpstr>Times New Roman</vt:lpstr>
      <vt:lpstr>仿宋</vt:lpstr>
      <vt:lpstr>微软雅黑</vt:lpstr>
      <vt:lpstr>Arial Unicode MS</vt:lpstr>
      <vt:lpstr>Calibri Light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aaa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</dc:creator>
  <cp:lastModifiedBy>小徐</cp:lastModifiedBy>
  <cp:revision>11</cp:revision>
  <dcterms:created xsi:type="dcterms:W3CDTF">2022-10-27T05:16:00Z</dcterms:created>
  <dcterms:modified xsi:type="dcterms:W3CDTF">2024-01-11T03:16:43Z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EADD6097058B425C8803930B42C35B1C_12</vt:lpwstr>
  </property>
  <property fmtid="{D5CDD505-2E9C-101B-9397-08002B2CF9AE}" pid="3" name="KSOProductBuildVer">
    <vt:lpwstr>2052-12.1.0.16120</vt:lpwstr>
  </property>
</Properties>
</file>

<file path=docProps/thumbnail.jpeg>
</file>